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3"/>
  </p:notesMasterIdLst>
  <p:handoutMasterIdLst>
    <p:handoutMasterId r:id="rId14"/>
  </p:handoutMasterIdLst>
  <p:sldIdLst>
    <p:sldId id="259" r:id="rId5"/>
    <p:sldId id="261" r:id="rId6"/>
    <p:sldId id="260" r:id="rId7"/>
    <p:sldId id="264" r:id="rId8"/>
    <p:sldId id="265" r:id="rId9"/>
    <p:sldId id="268" r:id="rId10"/>
    <p:sldId id="267" r:id="rId11"/>
    <p:sldId id="266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howGuides="1">
      <p:cViewPr varScale="1">
        <p:scale>
          <a:sx n="55" d="100"/>
          <a:sy n="55" d="100"/>
        </p:scale>
        <p:origin x="318" y="7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253C03-C60F-4FF5-BBBF-078D44B72E7D}" type="datetime1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D9D-9483-42E7-8CD7-15EDE1A4DDC4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F10-92B8-46C7-A107-1CF6EB1C2F18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0BF0-453F-47A9-9012-5AED3B22E7A1}" type="datetime1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6906E3-B742-4986-90B6-990F07048832}" type="datetime1">
              <a:rPr lang="en-US" smtClean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372C-B131-4034-B61F-BCF761990A4F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0B50-D705-4567-8892-606DA8DDC082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B8A-AC5E-448D-90F1-5F90DC8C0860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0D57-1DF2-4CE0-A88F-4398D994BF4C}" type="datetime1">
              <a:rPr lang="en-US" smtClean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A79-789F-42C6-A798-E2703A37BA23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BA6-2CAA-43FD-B6CB-325C80A91D3E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0D141A01-0FF1-467E-B344-8F7D0706474A}" type="datetime1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hyperlink" Target="http://ad-shark.com/outdoor/town-of-brooklin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hyperlink" Target="https://de.wikipedia.org/wiki/Datei:Microsoft_Excel_2010.png" TargetMode="External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B5997417-9B9A-45AF-BDB9-F889A50FF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0070" y="348665"/>
            <a:ext cx="3679143" cy="3679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812" y="3007338"/>
            <a:ext cx="8242161" cy="207645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Excel Training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7AD223B-5BDC-4148-A033-01FF252FFF08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37" b="91837" l="8145" r="93439">
                        <a14:foregroundMark x1="8597" y1="69615" x2="8597" y2="69615"/>
                        <a14:foregroundMark x1="30317" y1="8163" x2="30317" y2="8163"/>
                        <a14:foregroundMark x1="93439" y1="29478" x2="93439" y2="29478"/>
                        <a14:foregroundMark x1="70814" y1="91837" x2="70814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001409" y="1948606"/>
            <a:ext cx="2714625" cy="2708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0D41053-AB57-497D-A9C1-CD5FFB3E2D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937" b="91837" l="8145" r="93439">
                        <a14:foregroundMark x1="8597" y1="69615" x2="8597" y2="69615"/>
                        <a14:foregroundMark x1="30317" y1="8163" x2="30317" y2="8163"/>
                        <a14:foregroundMark x1="93439" y1="29478" x2="93439" y2="29478"/>
                        <a14:foregroundMark x1="70814" y1="91837" x2="70814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3359769">
            <a:off x="3676912" y="768584"/>
            <a:ext cx="1190624" cy="1187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11F382E-4F9B-43D0-A03E-3FA7A9F7EBAC}"/>
              </a:ext>
            </a:extLst>
          </p:cNvPr>
          <p:cNvSpPr txBox="1"/>
          <p:nvPr/>
        </p:nvSpPr>
        <p:spPr>
          <a:xfrm>
            <a:off x="866508" y="5065302"/>
            <a:ext cx="657093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Katie Kotynski</a:t>
            </a:r>
          </a:p>
          <a:p>
            <a:r>
              <a:rPr lang="en-US" sz="3200" b="1" dirty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Conferencecorner.weebly.com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F05A12F-217F-47FB-BBCC-157F02AABC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37" b="91837" l="8145" r="93439">
                        <a14:foregroundMark x1="8597" y1="69615" x2="8597" y2="69615"/>
                        <a14:foregroundMark x1="30317" y1="8163" x2="30317" y2="8163"/>
                        <a14:foregroundMark x1="93439" y1="29478" x2="93439" y2="29478"/>
                        <a14:foregroundMark x1="70814" y1="91837" x2="70814" y2="91837"/>
                      </a14:backgroundRemoval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132194" y="-250143"/>
            <a:ext cx="3687486" cy="3679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779578D-BF2D-423E-8CAF-8B3A87A9C6A2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37" b="91837" l="8145" r="93439">
                        <a14:foregroundMark x1="8597" y1="69615" x2="8597" y2="69615"/>
                        <a14:foregroundMark x1="30317" y1="8163" x2="30317" y2="8163"/>
                        <a14:foregroundMark x1="93439" y1="29478" x2="93439" y2="29478"/>
                        <a14:foregroundMark x1="70814" y1="91837" x2="70814" y2="91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142982">
            <a:off x="9532121" y="1954560"/>
            <a:ext cx="1941412" cy="19370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Conferencecorner.weebly.com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09CA2-D99A-477D-ACB0-510B64ABF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Pull down Microsoft tab</a:t>
            </a:r>
          </a:p>
          <a:p>
            <a:r>
              <a:rPr lang="en-US" dirty="0"/>
              <a:t>Click on Excel</a:t>
            </a:r>
          </a:p>
          <a:p>
            <a:r>
              <a:rPr lang="en-US" dirty="0"/>
              <a:t>Download the Workbook and Menu</a:t>
            </a:r>
          </a:p>
        </p:txBody>
      </p:sp>
    </p:spTree>
    <p:extLst>
      <p:ext uri="{BB962C8B-B14F-4D97-AF65-F5344CB8AC3E}">
        <p14:creationId xmlns:p14="http://schemas.microsoft.com/office/powerpoint/2010/main" val="397065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660400"/>
          </a:xfrm>
        </p:spPr>
        <p:txBody>
          <a:bodyPr/>
          <a:lstStyle/>
          <a:p>
            <a:r>
              <a:rPr lang="en-US" b="1" dirty="0"/>
              <a:t>Let’s Review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46401A-B665-42FF-A2A4-F2E56643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" y="1242722"/>
            <a:ext cx="4724400" cy="5416868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Open the Leadership Worksheet.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Select cell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D6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and type 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hlee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Clear the contents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in row 14.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Delete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column G.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Using either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cut and paste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or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drag and drop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, move the contents of row 18 to row 14.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Use the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fill handle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to put an X in cells F9:F17.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lang="en-US" altLang="en-US" sz="2400" dirty="0">
                <a:solidFill>
                  <a:srgbClr val="4E4E4E"/>
                </a:solidFill>
                <a:latin typeface="inherit"/>
              </a:rPr>
              <a:t>Change the header to dark grey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4E4E4E"/>
              </a:solidFill>
              <a:effectLst/>
              <a:latin typeface="inherit"/>
            </a:endParaRP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When you're finished, your workbook should look like this:</a:t>
            </a: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 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4E4E4E"/>
              </a:solidFill>
              <a:effectLst/>
              <a:latin typeface="Source Sans Pro" panose="020B0503030403020204" pitchFamily="34" charset="0"/>
            </a:endParaRPr>
          </a:p>
          <a:p>
            <a:pPr marL="1746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ell Basics Challenge">
            <a:extLst>
              <a:ext uri="{FF2B5EF4-FFF2-40B4-BE49-F238E27FC236}">
                <a16:creationId xmlns:a16="http://schemas.microsoft.com/office/drawing/2014/main" id="{ABCAE3B4-6E76-4F9F-96B4-331E28C9F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2" y="1427388"/>
            <a:ext cx="6210527" cy="492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B161-0604-423B-B3F3-D2A6FBAA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53" y="180975"/>
            <a:ext cx="10348601" cy="914400"/>
          </a:xfrm>
        </p:spPr>
        <p:txBody>
          <a:bodyPr/>
          <a:lstStyle/>
          <a:p>
            <a:r>
              <a:rPr lang="en-US" sz="4000" b="1" dirty="0"/>
              <a:t>Practice arranging/merging cells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58854A0-4DB2-4C69-AFD6-987E723E6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2" y="1295400"/>
            <a:ext cx="5715000" cy="4924425"/>
          </a:xfrm>
          <a:prstGeom prst="rect">
            <a:avLst/>
          </a:prstGeom>
          <a:solidFill>
            <a:srgbClr val="FFFFFF">
              <a:alpha val="56000"/>
            </a:srgb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Open our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324698"/>
                </a:solidFill>
                <a:effectLst/>
                <a:latin typeface="inherit"/>
              </a:rPr>
              <a:t>Customer List Workbook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E4E4E"/>
              </a:solidFill>
              <a:effectLst/>
              <a:latin typeface="inherit"/>
            </a:endParaRP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Autofit Column Width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for the entire workbook.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Modify the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row height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for rows 3 to 14 to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22.5 (30 pixels)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Delete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row 10.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Insert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a column to the left of column C. Type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SECONDARY CONTACT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in cell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C2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Make sure cell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C2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is still selected and choose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Wrap Text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Merge and Center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cells A1:F1.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Hide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the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Billing Address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and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Phone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 columns.</a:t>
            </a:r>
          </a:p>
          <a:p>
            <a:pPr marL="1158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When you're finished, your workbook should look something like this: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4E4E4E"/>
                </a:solidFill>
                <a:effectLst/>
                <a:latin typeface="inherit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4E4E4E"/>
              </a:solidFill>
              <a:effectLst/>
              <a:latin typeface="Source Sans Pro" panose="020B0503030403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Modifying Challenge">
            <a:extLst>
              <a:ext uri="{FF2B5EF4-FFF2-40B4-BE49-F238E27FC236}">
                <a16:creationId xmlns:a16="http://schemas.microsoft.com/office/drawing/2014/main" id="{E7B088DE-AD8A-4AE5-8B95-A6FED79F9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522" y="2266951"/>
            <a:ext cx="5535303" cy="299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80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88CE-4146-451B-9B62-9DA816C4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Make the Menu Plan look like this:</a:t>
            </a:r>
          </a:p>
        </p:txBody>
      </p:sp>
      <p:pic>
        <p:nvPicPr>
          <p:cNvPr id="3074" name="Picture 2" descr="Formatting Cells Challenge">
            <a:extLst>
              <a:ext uri="{FF2B5EF4-FFF2-40B4-BE49-F238E27FC236}">
                <a16:creationId xmlns:a16="http://schemas.microsoft.com/office/drawing/2014/main" id="{035A1F5D-69DA-4762-B316-9CC9ACC5CF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1735165"/>
            <a:ext cx="9782175" cy="430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2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74A9-B56A-48B2-95B9-4A9E832E3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T-Shirt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ADB09-E048-486F-9F0D-DDC6BB7C1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7" y="1600200"/>
            <a:ext cx="3815176" cy="4572000"/>
          </a:xfrm>
        </p:spPr>
        <p:txBody>
          <a:bodyPr/>
          <a:lstStyle/>
          <a:p>
            <a:r>
              <a:rPr lang="en-US" dirty="0"/>
              <a:t>Add counts to the size column</a:t>
            </a:r>
          </a:p>
          <a:p>
            <a:r>
              <a:rPr lang="en-US" dirty="0"/>
              <a:t>Add table formatting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5F713-0510-4958-A32A-438DAD13F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12" y="291998"/>
            <a:ext cx="5976938" cy="627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5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F866F-B31C-4B4E-AB45-24475612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4509-12F6-4098-8BA6-B49C6A1A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Conferencecorner.weebly.com</a:t>
            </a:r>
          </a:p>
          <a:p>
            <a:r>
              <a:rPr lang="en-US" dirty="0"/>
              <a:t>Microsoft&gt;Excel&gt;Tutorials</a:t>
            </a:r>
          </a:p>
        </p:txBody>
      </p:sp>
    </p:spTree>
    <p:extLst>
      <p:ext uri="{BB962C8B-B14F-4D97-AF65-F5344CB8AC3E}">
        <p14:creationId xmlns:p14="http://schemas.microsoft.com/office/powerpoint/2010/main" val="28497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4DE2C-5D1A-476A-AEBB-A0F8DB8A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DF8EE-662A-4195-9217-FE3E04BDD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Number Formats Challenge">
            <a:extLst>
              <a:ext uri="{FF2B5EF4-FFF2-40B4-BE49-F238E27FC236}">
                <a16:creationId xmlns:a16="http://schemas.microsoft.com/office/drawing/2014/main" id="{30F0A7C7-4325-457C-9153-B510BBF1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1543050"/>
            <a:ext cx="66294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81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owflak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nowflakes design slides.potx" id="{DEE1F0AD-706A-4F4C-823D-ADFE5851E3EA}" vid="{52425298-8660-4232-B133-1A88C14B38E6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15ED37-D514-41C3-9B3C-B262145D17B7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a4f35948-e619-41b3-aa29-22878b09cfd2"/>
    <ds:schemaRef ds:uri="http://purl.org/dc/terms/"/>
    <ds:schemaRef ds:uri="http://schemas.microsoft.com/office/infopath/2007/PartnerControls"/>
    <ds:schemaRef ds:uri="40262f94-9f35-4ac3-9a90-690165a166b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slides</Template>
  <TotalTime>461</TotalTime>
  <Words>73</Words>
  <Application>Microsoft Office PowerPoint</Application>
  <PresentationFormat>Custom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Eras Bold ITC</vt:lpstr>
      <vt:lpstr>Euphemia</vt:lpstr>
      <vt:lpstr>inherit</vt:lpstr>
      <vt:lpstr>Source Sans Pro</vt:lpstr>
      <vt:lpstr>Snowflakes design template</vt:lpstr>
      <vt:lpstr>Excel Training</vt:lpstr>
      <vt:lpstr>Conferencecorner.weebly.com</vt:lpstr>
      <vt:lpstr>Let’s Review</vt:lpstr>
      <vt:lpstr>Practice arranging/merging cells</vt:lpstr>
      <vt:lpstr>Make the Menu Plan look like this:</vt:lpstr>
      <vt:lpstr>T-Shirt Counts</vt:lpstr>
      <vt:lpstr>Help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 reading?</dc:title>
  <dc:creator>Katie K</dc:creator>
  <cp:lastModifiedBy>Katie K</cp:lastModifiedBy>
  <cp:revision>11</cp:revision>
  <dcterms:created xsi:type="dcterms:W3CDTF">2018-11-07T19:08:14Z</dcterms:created>
  <dcterms:modified xsi:type="dcterms:W3CDTF">2018-11-08T03:10:11Z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