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5" r:id="rId4"/>
    <p:sldId id="257" r:id="rId5"/>
    <p:sldId id="258" r:id="rId6"/>
    <p:sldId id="267" r:id="rId7"/>
    <p:sldId id="282" r:id="rId8"/>
    <p:sldId id="266" r:id="rId9"/>
    <p:sldId id="280" r:id="rId10"/>
    <p:sldId id="260" r:id="rId11"/>
    <p:sldId id="281" r:id="rId12"/>
    <p:sldId id="261" r:id="rId13"/>
    <p:sldId id="263" r:id="rId14"/>
    <p:sldId id="272" r:id="rId15"/>
    <p:sldId id="264" r:id="rId16"/>
    <p:sldId id="268" r:id="rId17"/>
    <p:sldId id="271" r:id="rId18"/>
    <p:sldId id="269" r:id="rId19"/>
    <p:sldId id="283" r:id="rId20"/>
    <p:sldId id="270" r:id="rId21"/>
    <p:sldId id="279" r:id="rId22"/>
    <p:sldId id="262" r:id="rId23"/>
    <p:sldId id="273" r:id="rId24"/>
    <p:sldId id="274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2" autoAdjust="0"/>
    <p:restoredTop sz="94660"/>
  </p:normalViewPr>
  <p:slideViewPr>
    <p:cSldViewPr>
      <p:cViewPr varScale="1">
        <p:scale>
          <a:sx n="51" d="100"/>
          <a:sy n="51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7B2DB6-1A43-4876-95C2-2D108DC63ED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34A299-D055-45B6-A878-E73A810FCF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th_thomas@gfps.k12.mt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caroo.com/i/s0BprgxeKST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VHO6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hi2R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sLq3U" TargetMode="External"/><Relationship Id="rId2" Type="http://schemas.openxmlformats.org/officeDocument/2006/relationships/hyperlink" Target="http://goo.gl/vSFc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ketch.odopod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ziq/" TargetMode="External"/><Relationship Id="rId2" Type="http://schemas.openxmlformats.org/officeDocument/2006/relationships/hyperlink" Target="http://www.classroom20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rockguide.net/index.html" TargetMode="External"/><Relationship Id="rId5" Type="http://schemas.openxmlformats.org/officeDocument/2006/relationships/hyperlink" Target="http://www.freetech4teachers.com/" TargetMode="External"/><Relationship Id="rId4" Type="http://schemas.openxmlformats.org/officeDocument/2006/relationships/hyperlink" Target="http://cooltoolsforschools.wikispace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oo.gl/hiW89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600200"/>
            <a:ext cx="5105400" cy="1572768"/>
          </a:xfrm>
        </p:spPr>
        <p:txBody>
          <a:bodyPr/>
          <a:lstStyle/>
          <a:p>
            <a:pPr algn="ctr"/>
            <a:r>
              <a:rPr lang="en-US" sz="5400" dirty="0" smtClean="0"/>
              <a:t>Web 2.0 Tools and then some more</a:t>
            </a:r>
            <a:endParaRPr lang="en-US" sz="5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819400" y="3429000"/>
            <a:ext cx="6324600" cy="110124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Beth Thomas</a:t>
            </a:r>
          </a:p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beth_thomas@gfps.k12.mt.us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Miet2013.weebly.com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3600" b="1" dirty="0" smtClean="0">
                <a:solidFill>
                  <a:srgbClr val="00B0F0"/>
                </a:solidFill>
              </a:rPr>
              <a:t>Great Falls Public Schools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9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Voki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free online service that allows the user to create personalized  speaking avatars</a:t>
            </a:r>
          </a:p>
          <a:p>
            <a:r>
              <a:rPr lang="en-US" dirty="0" smtClean="0"/>
              <a:t>Especially valuable when you want students to summarize or explain their thinking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159238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79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tool allows you to capture motions and audio of a screen</a:t>
            </a:r>
          </a:p>
          <a:p>
            <a:r>
              <a:rPr lang="en-US" dirty="0" smtClean="0"/>
              <a:t>Can publish it as a video file and save or put on You tube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4067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ackgroundremov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3279612"/>
            <a:ext cx="4876800" cy="27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Audio tools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err="1" smtClean="0"/>
              <a:t>Vocaroo</a:t>
            </a:r>
            <a:r>
              <a:rPr lang="en-US" sz="9600" dirty="0" smtClean="0"/>
              <a:t> – </a:t>
            </a:r>
            <a:r>
              <a:rPr lang="en-US" sz="9600" dirty="0" smtClean="0">
                <a:hlinkClick r:id="rId3"/>
              </a:rPr>
              <a:t>click here for an explanation</a:t>
            </a:r>
            <a:r>
              <a:rPr lang="en-US" sz="9600" dirty="0" smtClean="0">
                <a:hlinkClick r:id="rId3"/>
              </a:rPr>
              <a:t>!</a:t>
            </a:r>
            <a:endParaRPr lang="en-US" sz="9600" dirty="0" smtClean="0"/>
          </a:p>
          <a:p>
            <a:pPr marL="0" indent="0">
              <a:buNone/>
            </a:pPr>
            <a:endParaRPr lang="en-US" sz="9600" b="1" dirty="0" smtClean="0"/>
          </a:p>
          <a:p>
            <a:r>
              <a:rPr lang="en-US" sz="9600" b="1" dirty="0" smtClean="0"/>
              <a:t>Talk </a:t>
            </a:r>
            <a:r>
              <a:rPr lang="en-US" sz="9600" b="1" dirty="0" err="1" smtClean="0"/>
              <a:t>Typer</a:t>
            </a:r>
            <a:r>
              <a:rPr lang="en-US" sz="9600" b="1" dirty="0" smtClean="0"/>
              <a:t> </a:t>
            </a:r>
            <a:endParaRPr lang="en-US" sz="9600" b="1" dirty="0" smtClean="0"/>
          </a:p>
          <a:p>
            <a:pPr lvl="1"/>
            <a:r>
              <a:rPr lang="en-US" sz="9600" dirty="0">
                <a:solidFill>
                  <a:schemeClr val="tx1"/>
                </a:solidFill>
              </a:rPr>
              <a:t>only with Chrome</a:t>
            </a:r>
          </a:p>
          <a:p>
            <a:pPr lvl="1"/>
            <a:r>
              <a:rPr lang="en-US" sz="9600" dirty="0">
                <a:solidFill>
                  <a:schemeClr val="tx1"/>
                </a:solidFill>
              </a:rPr>
              <a:t>Dictates</a:t>
            </a:r>
          </a:p>
          <a:p>
            <a:pPr marL="292608" lvl="1" indent="0">
              <a:buNone/>
            </a:pPr>
            <a:endParaRPr lang="en-US" sz="9600" b="1" dirty="0" smtClean="0"/>
          </a:p>
          <a:p>
            <a:r>
              <a:rPr lang="en-US" sz="9600" b="1" dirty="0" err="1" smtClean="0"/>
              <a:t>Howjsay.com</a:t>
            </a:r>
            <a:r>
              <a:rPr lang="en-US" sz="9600" b="1" dirty="0" smtClean="0"/>
              <a:t> (an app, too but costs $2.99)</a:t>
            </a:r>
          </a:p>
          <a:p>
            <a:pPr lvl="1"/>
            <a:r>
              <a:rPr lang="en-US" sz="9600" b="1" dirty="0" smtClean="0">
                <a:solidFill>
                  <a:schemeClr val="tx1"/>
                </a:solidFill>
              </a:rPr>
              <a:t>Free online talking dictionary of English pronunciation</a:t>
            </a:r>
          </a:p>
          <a:p>
            <a:pPr lvl="1"/>
            <a:r>
              <a:rPr lang="en-US" sz="9600" b="1" dirty="0" smtClean="0">
                <a:solidFill>
                  <a:schemeClr val="tx1"/>
                </a:solidFill>
              </a:rPr>
              <a:t>Can type in the word and 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smtClean="0">
                <a:solidFill>
                  <a:schemeClr val="tx1"/>
                </a:solidFill>
              </a:rPr>
              <a:t>hover over it to hear it pronounce</a:t>
            </a:r>
            <a:endParaRPr lang="en-US" sz="9600" dirty="0"/>
          </a:p>
          <a:p>
            <a:endParaRPr lang="en-US" sz="9600" dirty="0" smtClean="0"/>
          </a:p>
          <a:p>
            <a:r>
              <a:rPr lang="en-US" sz="9600" b="1" dirty="0" smtClean="0"/>
              <a:t>Apps - iPhone</a:t>
            </a:r>
          </a:p>
          <a:p>
            <a:pPr lvl="1"/>
            <a:r>
              <a:rPr lang="en-US" sz="9600" dirty="0" err="1" smtClean="0">
                <a:solidFill>
                  <a:srgbClr val="002060"/>
                </a:solidFill>
              </a:rPr>
              <a:t>Audioboo</a:t>
            </a:r>
            <a:endParaRPr lang="en-US" sz="9600" dirty="0" smtClean="0">
              <a:solidFill>
                <a:srgbClr val="002060"/>
              </a:solidFill>
            </a:endParaRPr>
          </a:p>
          <a:p>
            <a:pPr lvl="1"/>
            <a:r>
              <a:rPr lang="en-US" sz="9600" dirty="0" smtClean="0">
                <a:solidFill>
                  <a:srgbClr val="002060"/>
                </a:solidFill>
              </a:rPr>
              <a:t>Dragon Dictation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5689"/>
              </p:ext>
            </p:extLst>
          </p:nvPr>
        </p:nvGraphicFramePr>
        <p:xfrm>
          <a:off x="3505200" y="1962556"/>
          <a:ext cx="1988723" cy="85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4" imgW="2388240" imgH="685800" progId="Package">
                  <p:embed/>
                </p:oleObj>
              </mc:Choice>
              <mc:Fallback>
                <p:oleObj name="Packager Shell Object" showAsIcon="1" r:id="rId4" imgW="2388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1962556"/>
                        <a:ext cx="1988723" cy="856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47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Fabulous 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http://</a:t>
            </a:r>
            <a:r>
              <a:rPr lang="en-US" b="1" u="sng" dirty="0" err="1">
                <a:hlinkClick r:id="rId2"/>
              </a:rPr>
              <a:t>goo.gl</a:t>
            </a:r>
            <a:r>
              <a:rPr lang="en-US" b="1" u="sng" dirty="0">
                <a:hlinkClick r:id="rId2"/>
              </a:rPr>
              <a:t>/</a:t>
            </a:r>
            <a:r>
              <a:rPr lang="en-US" b="1" u="sng" dirty="0" err="1">
                <a:hlinkClick r:id="rId2"/>
              </a:rPr>
              <a:t>VHO6r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239000" cy="484632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Photosynth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Allows you to take panoramic pictures</a:t>
            </a:r>
          </a:p>
          <a:p>
            <a:pPr marL="292608" lvl="1" indent="0">
              <a:buNone/>
            </a:pPr>
            <a:endParaRPr lang="en-US" sz="2800" dirty="0" smtClean="0"/>
          </a:p>
          <a:p>
            <a:r>
              <a:rPr lang="en-US" sz="2800" dirty="0" err="1"/>
              <a:t>A</a:t>
            </a:r>
            <a:r>
              <a:rPr lang="en-US" sz="2800" dirty="0" err="1" smtClean="0"/>
              <a:t>utocollage</a:t>
            </a:r>
            <a:r>
              <a:rPr lang="en-US" sz="2800" dirty="0" smtClean="0"/>
              <a:t>	</a:t>
            </a:r>
          </a:p>
          <a:p>
            <a:pPr marL="292608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Flickr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8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Graph (</a:t>
            </a:r>
            <a:r>
              <a:rPr lang="en-US" dirty="0" err="1" smtClean="0"/>
              <a:t>NCES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19931" r="22667" b="10069"/>
          <a:stretch>
            <a:fillRect/>
          </a:stretch>
        </p:blipFill>
        <p:spPr bwMode="auto">
          <a:xfrm>
            <a:off x="4038599" y="1219200"/>
            <a:ext cx="39293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9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 with your </a:t>
            </a:r>
            <a:r>
              <a:rPr lang="en-US" dirty="0" err="1" smtClean="0"/>
              <a:t>google</a:t>
            </a:r>
            <a:r>
              <a:rPr lang="en-US" dirty="0" smtClean="0"/>
              <a:t> account to create your own channel</a:t>
            </a:r>
          </a:p>
          <a:p>
            <a:r>
              <a:rPr lang="en-US" dirty="0" smtClean="0"/>
              <a:t>Add favorites and create playlists</a:t>
            </a:r>
          </a:p>
          <a:p>
            <a:r>
              <a:rPr lang="en-US" dirty="0" smtClean="0"/>
              <a:t>Upload videos directly to your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7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Remindme101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7848600" cy="4846320"/>
          </a:xfrm>
        </p:spPr>
        <p:txBody>
          <a:bodyPr/>
          <a:lstStyle/>
          <a:p>
            <a:r>
              <a:rPr lang="en-US" dirty="0" smtClean="0"/>
              <a:t>Great communication tool for students and parents!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3900374" cy="26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8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Soundation</a:t>
            </a:r>
            <a:endParaRPr lang="en-US" dirty="0" smtClean="0"/>
          </a:p>
          <a:p>
            <a:r>
              <a:rPr lang="en-US" dirty="0" smtClean="0"/>
              <a:t>Songsmith</a:t>
            </a:r>
          </a:p>
          <a:p>
            <a:r>
              <a:rPr lang="en-US" dirty="0" err="1" smtClean="0"/>
              <a:t>Jamsmith</a:t>
            </a:r>
            <a:r>
              <a:rPr lang="en-US" dirty="0" smtClean="0"/>
              <a:t> 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3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free internet calls with ability to include video</a:t>
            </a:r>
          </a:p>
          <a:p>
            <a:r>
              <a:rPr lang="en-US" dirty="0" smtClean="0"/>
              <a:t>Messaging available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5562600" cy="367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ISEBAQEBAQFBIRFBAQFRQVFBUQFRAQFBAVFBQQFBUXHCYeGBojGRQSHy8gIycpLCwsFR4xNTAqNSYrLCkBCQoKDgwOGg8PGikkHyQsLCwpLCosKSk1LDQpLCwqLCwpLC4sKSwqLiwsLCwsLCwsKSwpKSwsKSw1LywvKiwtLP/AABEIAKgBLAMBIgACEQEDEQH/xAAbAAEAAgMBAQAAAAAAAAAAAAAAAQQDBQYHAv/EAEQQAAIBAgMEBwQGBwYHAAAAAAABAgMRBBIhBQYxURMiQWFxgZEyobHBFEJSctHwBxUWI2KC4TOTorLS8SQ0Q1Rzg5L/xAAbAQEAAwEBAQEAAAAAAAAAAAAAAQMEAgUGB//EAC8RAAICAgEDAgUDAwUAAAAAAAABAgMEESESMUEFURNhcaHwFIGxIjKRFULR4fH/2gAMAwEAAhEDEQA/APoAH2x+WAAAAAAAAAAAAAAAAAAAAAAAAAAAAAAAAAAAAAAAAAAAAAAAAAAAAgkglEkgAggAAAAAAAAAAAAAAAAAAAAAAAAAAAAAAAGPpG9I+v4BvR1GLl2MhFzJT2TKXtP1fyRm/Z7+Jej/ABK3akaFjtlYE19kVIaxd13ar0ZXp4jXLJWfZyZ0ppnM6JR5M4AOjOAAAAAAAAACCSCUSSACCAAAAAAAAAAAAAAAAAAAAAACGRFXZDeiUtjMM/MtUz7mroqdhaq0U0yT4qxyvQlz0v3HcZqRw46Z8S6zt2Lj+BfwVNJX8vBFXD09FzepcouxzJ7NcY6Wi9TM8WVYSMsZmeSNMWZJM0+1cHFvh7V/XmbSUynXWbURWjre2ajD1Gm4S4x7ftR5mcxbShlyVPsuz74y0ZlNUHtGDJr6ZbXkAA7MoAAAAAAIJIJRJIAIIAAAAAAAAAAAAAATBOgQSeg7pbGpUcOsVVUc0oupmevR0+Kty01fiZ8jIVEeprfsjZh4csmfSnpJbb9jgKlKUfajJX5pq/qfJ6nhdt4bFuVFda6byzg0pR7WrnDbc3dnSxMqVGE5xaU4pJyajK+jtyaauyijM65dFkel9zTlenfDgrKZdcW9ce/3NJImKLmK2LXprNOhVSWt8jaXi1wMOHoucowgnKUnZJatsvnZF8pmFVTi9STTIiyWzrdnbgTkk61RQ/hiszXc5PT4lrEfo8Vv3dd3/jimv8Njz5ZdW9bPUh6XkuPV0/dHCTiVqmkZLk/jY3W1Nj1aEstWNr8GtYy8GaZq6n33t5GnHl1PgwWQdb1JaZfpw4FiEDDgp5oRfd/Rl2ES9vRYlsiNMyKmZYQMypFLkaI1lXojHOkXXSPiUCFI66NGi21T/c1H3L4owx4LyLO8b6kaa41JRj5J3b+BXNNPkx5b4QABcYAAAAAAAQSQSiSQAQQAAAAAAAAAD6pUnKUYxV5Sailzbdkj5Luw6yhiaEpeyqkL9yzWuczfTFtFlcVKaT8s9F2DutSw8VeMZ1PrTavryjfgi7tPAYecH08KeVdsrRt4S7C8noeZ704+dTE1VJvLTk4Rj2JR0btzbvqfM49dmVbty+ez7jMtqwKElBNPhL/k6yjU2YuqvonLVQfvZZ21k+hVlTy5FSko5bZUktEraWOdp7jZqalDERbaurRvDwunfzKWG2ZiaMcTGUJRp9FVz39iTy9Vx5s0fCqk042baa4ZheVfCLjOlJST5j4486I3O/5yn92p/kZ6FiMTCnFzqSjGK4tuy9TzndavGGKjObSjGNRtvglkY23tmeLqpRTyJ2pw7ZN/Wa5v3epflYzvyPZJcv8AyZsDOji4j8ycnpfsjvp7aw6UW61K0/ZeZdbs0IwuyKMKsq0KcVOas2uFuN0uCv3cTzza+xJ4bo1OzdSLlpwjJPWHfa61O13RxfSYSmnxp3pv+Xh/hcTFfjKqtWVy2nweliZ0si91XQSaW1+fubPEbTo05RhOrCMpcE5JN9hFDatGc3ThVhKcb3ipJtW0eh5vteu62KqNa56mSPbonkj8CrhZzjNdHdTd4K2jvJZbL1NEfTU4bcudbMcvXZKxpQ3Hej0PbeJwdSMqFetSV+zOlKL5p9jKkNzcDOC6OGjWk41JS807tGoe4VXJmVWGe18lna/2c1/ka3YG1ZYevG7ahKWSpF8ONnK3NfIiFC6G8ex7XjsTZltWx/WUJKXZ8P8APsdlsrdfC4aN1FP6znUak7+ekfIsS25hPZ6ahytmjb8DidvbWniazhFt01LJTguEneyk+bb9DZU9wJuF3Wip2vly3inyvf32OZY8UlLIm02WQzZyk4YdScY+TocRsnDVF0iypcc0GkmuLvbQwwhgZQeWVJpRcnJS1UU7OV782cbgcbVwddxd1lllqQveMlzXfbVM7GpuvSqxg887ZZJWtrGcpT105yT/AJUcXVOnXVN9L7NFuPk/qU3XWupf3J/n18Gp2ps/op2WsWs0XzX4murWgnKTSSTbb0SS7WbreHHRzxhF3dONn48vgeb7e2jVqTy1INUk75Iu7lbg5Pt8Ea8fqlFNmTIjGM2oieI6aq631I9WmnxavrPzMphw+KhP2Xw+rwa8jMevBJLg+cvlKU9yWgADooAAAAAABBJBKJJABBAAAAAAAAAAAAB6duXj5VcLFzlmlCUqd+2yStfm7NFHeDddVasp0akFUks0qcnxdvaVtVp3Gs3B2qoTnh5Oyq2lD76VnHzVvQjeLZNeliJ4iCm1KWeNSOrg+UrcLcOVjwVW68qSjLp3yvnvwfVyvjbgwcodeuHzytefz3KdXYmLoXkoVI21zU5XXj1X8TNT3oqujVo1XnU4SjGT9qLa0u1xRY/buvky5aWbhn1v45eZr8FsCrUhUqZJKMISmm1rUkk2oxXabVyt5KivZnmNqMtYUpPae0yhQw8pyjCEXKUnZJdpb2fi54XEKbj1qbcZxfG3CSXJ8mXdzYN4uLS0jGeZ8rxsr+Zut89g5l9IprrRXXSXtRXCXivh4E3ZMVb8GfZr+SKMKbx/1Nf90X9l5Rn3rpRr4NVqbUlC1VP+HhJej9xot2drdFTxav8A9PpY/fXV+cS5uNUlNV6L1ouPbqozlo4rxXZ3HNYrDOnUqU3e8JSh4pPR+ejKKalqeNJ9mmvp+fyacrIluvNgtNpp/Vcf+fQ225uA6TEKT9mjFzf3npH5vyKOwppYqg5cOkj6t2XvsdhuTgMmG6R8arcv5VpH5vzODo03KUYx9qUlFdnWcrLXxLYWfFstXjWv5KLqv09NEtctuX8a+x69c8r2zJPE13Hg6k/jr77mwxG9WLhF0ZtRkuq242qLzvbzsN2dgTrVIzlFqlBqTbVs7Wqir8deLM+NT+lUrLGu3HzNmdlf6hKFNMXvfO12/PJqsBSnKrTjTkozckoyby2l2argdP8As/tH/ul/ez/0lHeLdqpSqSq0oylTk86cdXTle9rLW1+DRFLfjERjlfRNrTNKLzeaulcvsnO5KdPS/ffgy0wrxpSryutPxrs/z3MlfdDEznepVouUu2U5OTSXLLqdpTo9HQUL+xTy34cI2ucJsrZ+JxOIjWln0lGTqSWVJJ3yx+FlzOz23jFCm43609F4dr/PM8/Lc3KNbkn9F2PY9NVcYWWqLXzk+5yUsOu3U120tlqa6uklquV+8205FaozbBswy0uxy8dkQrPJL91XWiktFKXJ24PvWj5FOu6uHn0eJi7cFUt6ZvxNvtD+0vHssn4/mxvaChi6HR1UnKKtfta4J/JljslW+pdjqVMLo6kcrfl/uCvjcFPB1Mk9aEnaMuPRt8Nfsv8APfYN8Jqa2jwciiVMtMAA7MwAAAIJIJRJIAIIAAAAAAAAAAAAJjJppptNaprRprg0drsPf5WUMUndadJFXv8Aeitb+BxIKL8eF61NGvFzLcaXVW/qvDPWIbdwj6yr0POUYv36lTaG+uGpJ5Z9LLsjDVP+bgjzIXMMfS60+W2erL167WoxSPW9h7YpYiGenZP60dM0Zcn+Js2rnilLETg1OnOUJrg4uz8PDuOk2f8ApBrrLGeSVmsycbSce2zVlexiyfT5Qe4dj0cT1qEopWrT+R1m8O2/okYZaak6jel8qVlq3p3o4ibnjMTpFKVVrRaqEUknJvuS4nodGrQxVNO0KkNHaSTyvk0+DPqGGoYeLlGNOmuLaSjfx5lVGRGiL1H+vtsvysKeXNN2L4fD1/2WKFFQgoRVlGKil3JWR5Xs2L6eirO/TU9P/Yjs6O9q6WedPofqu2sUuMmuTMtLaez2/pEHRcndqUY3k3z4Xud4850dScW+orzK6svocZpdL8/t2/wbfFV6cEnUlCKbsnKy15K5r8dvVhqadqim+CjDra8r8Ec3t7azryvZqnC+VPi2+MmaFU+Hr5vU7pwU0nNv6C/1NqTVaWvc9E2dvTQqpdbJL7M+r6PgzYSdP2r0+d9PW55nTpGeFImeBHf9L0cw9UnrUopna4/eSjTTUXnlyjqvN8EcxitpyqSc58X2diXJFeNMyKkW1Y8K+3LKLsq27vwvY+ZV3yK9VyZc6I+XRL9oo5NTUw5m2bNwmrd/nzXoW50TF0dtVxVpLy/o2S3ssizNtSjCtTlCaumreT/PuONwilTlPD1NZUvZf26T9mXyPQpYZNJrg0n6nJb44Po5UMSvqy6Kf/jm7Jvwf+YU2KL4OMil2QcX38FUAHqHzYABBAIJIJRJIAIIAAAAAAAAAAAAAAAAAAB8TT0a4rh+B9ghpSWmdJ65RYwu13B3bnB8M0W1fzRsY7SjU9qs5P8AilmfvZpj4lRi+MUYpYnO0zZDLaWmbva1dRw9WSa9nL/9PL8z62dh8tOC5KK9xzOMw8VBtK2q58ztMNDqp/nicODrWmbK5q3lGLFx6qj9ppeX5sYFDVlrE+3HuTf59DFTgIvg7kuT7p0zPCmKcC1Tplc5F9cD4hSMqpGeFIyxpGaVhrjWVeiIdIu9CfMqRCsO/hGvlSMXRarv09dC/KmV6kC1S2UuOi7sqOalZ8YNx9918TVb3bPz4LERtrkm196KzL3xNvsvSVWPPLL4/wBD72xSX0ed+2MvRxZmcnGw2qKlXv2PMcFVzU6cucYvztqZyhsN/wDD0vu/Nl8+ijzFHxly6bJL5sAAkpBBJBKJJABBAAAAAAAAAAAAAAAAAAAAAAAABjr0s0XHmv8AY327m1lOGSbtOGkl28s3gzSmKrhlJp6xkuEouzXmVW19aNeNf8J8nV1NZyfKNiaUTU7t43NGVOpJupFtO/Fxv1ZeFjfRoPxRhk+ng9aK6uT7pQLlKBgpRLtKJknI3VRPunTM8aRFOJajAzSkboxK/RnxKmWpQMckc7OnEpTgVqsS9URheHb46IvjIzThvsfOEmo1U3wcVfwujSfpE3oiqf0Wg71qycElxjGSs6kuSSvbm/A1u/O12pUcPQqShVqSV3B2lGik80m+xPs8DRYXAwptyWaU5e1OTcpy8WzTTjfEkpsyZOaseHR5Zkw9BQhGC4RSj6LiZAD2ex8tJuT2wAAcggkglEkgAggAAAAAAAAAAAAAAAAAAAAAAAAAAAw1cPdqcZOE48Jx4rufNF7B7y16WlWmqqX1qfVl4uL0b8LFcFc6oz7mqrKnX2Oiwu/GFlpUk6cuVSEo+/Ve83WD2xh6nsV6MvCpF+65wUop8Un4q5XqbNpS404elvgYpYKfZnp1+qpf3RPWaLT4P5llLv8AceMfqal2RcfCUl8z6/Vkft1v72f4lD9Pk/8Aca4+sVLwz2Oc4ri7e74muxe8GEpf2mJoR7nVgn6XueVfqOj2wcvvSk/mZaey6MeFKHpf4hemvzIS9ar8RZ2mL/STg4XVJzqy5UqcpX/mdkc/j98MZXuqVOOHi/r1GqlS3NQXVi/G5UikuCS8NCTTXgwh3MN3q9k+IrRXwuCUHKTlKdSesqknmlJ+PIsAG5JJaR5E5ym+qT2wACTgAAAEEkEokkAEAAAAAAAAAAAAAAAAAAAAAAAAAAAAAAAAAAXAAAAAAAAAAAAAAAAAAIsSBsl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33400"/>
            <a:ext cx="1885950" cy="105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82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u="sng" dirty="0">
                <a:hlinkClick r:id="rId2"/>
              </a:rPr>
              <a:t>http</a:t>
            </a:r>
            <a:r>
              <a:rPr lang="en-US" sz="4400" b="1" u="sng" dirty="0" smtClean="0">
                <a:hlinkClick r:id="rId2"/>
              </a:rPr>
              <a:t>://</a:t>
            </a:r>
            <a:r>
              <a:rPr lang="en-US" sz="4400" b="1" u="sng" dirty="0" err="1" smtClean="0">
                <a:hlinkClick r:id="rId2"/>
              </a:rPr>
              <a:t>goo.gl</a:t>
            </a:r>
            <a:r>
              <a:rPr lang="en-US" sz="4400" b="1" u="sng" dirty="0" smtClean="0">
                <a:hlinkClick r:id="rId2"/>
              </a:rPr>
              <a:t>/</a:t>
            </a:r>
            <a:r>
              <a:rPr lang="en-US" sz="4400" b="1" u="sng" dirty="0" err="1" smtClean="0">
                <a:hlinkClick r:id="rId2"/>
              </a:rPr>
              <a:t>hi2Ro</a:t>
            </a:r>
            <a:endParaRPr lang="en-US" sz="4400" b="1" u="sng" dirty="0" smtClean="0"/>
          </a:p>
          <a:p>
            <a:pPr marL="0" indent="0">
              <a:buNone/>
            </a:pPr>
            <a:endParaRPr lang="en-US" sz="4400" b="1" u="sng" dirty="0" smtClean="0"/>
          </a:p>
          <a:p>
            <a:r>
              <a:rPr lang="en-US" sz="4400" smtClean="0"/>
              <a:t>On </a:t>
            </a:r>
            <a:r>
              <a:rPr lang="en-US" sz="4400" dirty="0" smtClean="0"/>
              <a:t>– line bulletin boards</a:t>
            </a:r>
          </a:p>
          <a:p>
            <a:pPr lvl="1"/>
            <a:r>
              <a:rPr lang="en-US" sz="4400" b="1" dirty="0" err="1" smtClean="0">
                <a:solidFill>
                  <a:srgbClr val="002060"/>
                </a:solidFill>
              </a:rPr>
              <a:t>Linoit.com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4400" b="1" dirty="0" err="1" smtClean="0">
                <a:solidFill>
                  <a:srgbClr val="002060"/>
                </a:solidFill>
              </a:rPr>
              <a:t>Padlet.com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3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StumbleUpon.com</a:t>
            </a:r>
            <a:endParaRPr lang="en-US" dirty="0"/>
          </a:p>
          <a:p>
            <a:r>
              <a:rPr lang="en-US" b="1" dirty="0" err="1"/>
              <a:t>Recitethis.com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6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between blogging and text messaging</a:t>
            </a:r>
          </a:p>
          <a:p>
            <a:pPr marL="0" indent="0">
              <a:buNone/>
            </a:pPr>
            <a:r>
              <a:rPr lang="en-US" dirty="0" smtClean="0"/>
              <a:t>With 140 character count limitation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7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KERPOOF</a:t>
            </a:r>
            <a:r>
              <a:rPr lang="en-US" dirty="0" smtClean="0"/>
              <a:t> (K-8)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Shared by Others</a:t>
            </a:r>
          </a:p>
          <a:p>
            <a:r>
              <a:rPr lang="en-US" sz="2800" b="1" dirty="0" smtClean="0"/>
              <a:t>Spell </a:t>
            </a:r>
            <a:r>
              <a:rPr lang="en-US" sz="2800" b="1" dirty="0"/>
              <a:t>A Picture</a:t>
            </a:r>
          </a:p>
          <a:p>
            <a:r>
              <a:rPr lang="en-US" sz="2800" b="1" dirty="0"/>
              <a:t>Make A Picture</a:t>
            </a:r>
          </a:p>
          <a:p>
            <a:r>
              <a:rPr lang="en-US" sz="2800" b="1" dirty="0"/>
              <a:t>Make A Movie</a:t>
            </a:r>
          </a:p>
          <a:p>
            <a:r>
              <a:rPr lang="en-US" sz="2800" b="1" dirty="0"/>
              <a:t>Make A Card</a:t>
            </a:r>
          </a:p>
          <a:p>
            <a:r>
              <a:rPr lang="en-US" sz="2800" b="1" dirty="0"/>
              <a:t>Make A Story</a:t>
            </a:r>
          </a:p>
          <a:p>
            <a:r>
              <a:rPr lang="en-US" sz="2800" b="1" dirty="0"/>
              <a:t>Doodle Pad</a:t>
            </a:r>
          </a:p>
          <a:p>
            <a:r>
              <a:rPr lang="en-US" sz="2800" b="1" dirty="0"/>
              <a:t>Make A Drawing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0660" r="31998" b="6886"/>
          <a:stretch>
            <a:fillRect/>
          </a:stretch>
        </p:blipFill>
        <p:spPr bwMode="auto">
          <a:xfrm>
            <a:off x="3733800" y="1676400"/>
            <a:ext cx="3846793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2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Earth</a:t>
            </a:r>
          </a:p>
          <a:p>
            <a:r>
              <a:rPr lang="en-US" dirty="0"/>
              <a:t>Lesson plans: </a:t>
            </a:r>
          </a:p>
          <a:p>
            <a:r>
              <a:rPr lang="en-US" u="sng" dirty="0">
                <a:hlinkClick r:id="rId2"/>
              </a:rPr>
              <a:t>http://</a:t>
            </a:r>
            <a:r>
              <a:rPr lang="en-US" u="sng" dirty="0" err="1">
                <a:hlinkClick r:id="rId2"/>
              </a:rPr>
              <a:t>goo.gl</a:t>
            </a:r>
            <a:r>
              <a:rPr lang="en-US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vSFcO</a:t>
            </a:r>
            <a:endParaRPr lang="en-US" dirty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err="1">
                <a:hlinkClick r:id="rId3"/>
              </a:rPr>
              <a:t>goo.gl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sLq3U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6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Drawing/</a:t>
            </a:r>
            <a:r>
              <a:rPr lang="en-US" dirty="0" err="1" smtClean="0"/>
              <a:t>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Tuxpaint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Sumopaint.com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err="1" smtClean="0"/>
              <a:t>Drawzit.com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/>
              <a:t>*</a:t>
            </a:r>
            <a:r>
              <a:rPr lang="en-US" b="1" dirty="0" err="1"/>
              <a:t>Odosketch</a:t>
            </a:r>
            <a:r>
              <a:rPr lang="en-US" b="1" dirty="0"/>
              <a:t>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err="1">
                <a:hlinkClick r:id="rId2"/>
              </a:rPr>
              <a:t>sketch.odopod.com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Educator communities/Resources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>
                <a:hlinkClick r:id="rId2"/>
              </a:rPr>
              <a:t>www.classroom20.com</a:t>
            </a:r>
            <a:endParaRPr lang="en-US" dirty="0"/>
          </a:p>
          <a:p>
            <a:r>
              <a:rPr lang="en-US" b="1" dirty="0"/>
              <a:t>*</a:t>
            </a:r>
            <a:r>
              <a:rPr lang="en-US" b="1" u="sng" dirty="0" err="1">
                <a:hlinkClick r:id="rId3"/>
              </a:rPr>
              <a:t>www.WizIQ</a:t>
            </a:r>
            <a:r>
              <a:rPr lang="en-US" b="1" dirty="0"/>
              <a:t> (30 day free trial)</a:t>
            </a:r>
            <a:endParaRPr lang="en-US" dirty="0"/>
          </a:p>
          <a:p>
            <a:r>
              <a:rPr lang="en-US" u="sng" dirty="0">
                <a:hlinkClick r:id="rId4"/>
              </a:rPr>
              <a:t>http://</a:t>
            </a:r>
            <a:r>
              <a:rPr lang="en-US" u="sng" dirty="0" err="1">
                <a:hlinkClick r:id="rId4"/>
              </a:rPr>
              <a:t>cooltoolsforschools.wikispaces.com</a:t>
            </a:r>
            <a:r>
              <a:rPr lang="en-US" u="sng" dirty="0">
                <a:hlinkClick r:id="rId4"/>
              </a:rPr>
              <a:t>/</a:t>
            </a:r>
            <a:endParaRPr lang="en-US" dirty="0"/>
          </a:p>
          <a:p>
            <a:r>
              <a:rPr lang="en-US" dirty="0"/>
              <a:t>partners in learning network </a:t>
            </a:r>
            <a:r>
              <a:rPr lang="en-US" dirty="0" err="1"/>
              <a:t>PIL</a:t>
            </a:r>
            <a:endParaRPr lang="en-US" dirty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err="1">
                <a:hlinkClick r:id="rId5"/>
              </a:rPr>
              <a:t>www.freetech4teachers.com</a:t>
            </a:r>
            <a:endParaRPr lang="en-US" dirty="0"/>
          </a:p>
          <a:p>
            <a:r>
              <a:rPr lang="en-US" u="sng" dirty="0">
                <a:hlinkClick r:id="rId6"/>
              </a:rPr>
              <a:t>http://</a:t>
            </a:r>
            <a:r>
              <a:rPr lang="en-US" u="sng" dirty="0" err="1">
                <a:hlinkClick r:id="rId6"/>
              </a:rPr>
              <a:t>www.schrockguide.net</a:t>
            </a:r>
            <a:r>
              <a:rPr lang="en-US" u="sng" dirty="0">
                <a:hlinkClick r:id="rId6"/>
              </a:rPr>
              <a:t>/</a:t>
            </a:r>
            <a:r>
              <a:rPr lang="en-US" u="sng" dirty="0" err="1">
                <a:hlinkClick r:id="rId6"/>
              </a:rPr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5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Become familiar with useful Web 2.0 tools and on-line </a:t>
            </a:r>
            <a:r>
              <a:rPr lang="en-US" dirty="0" smtClean="0"/>
              <a:t>resources</a:t>
            </a:r>
          </a:p>
          <a:p>
            <a:endParaRPr lang="en-US" dirty="0"/>
          </a:p>
          <a:p>
            <a:r>
              <a:rPr lang="en-US" dirty="0"/>
              <a:t>2. Identify and share useful applications of these tools in the classroom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3. Encourage/provide opportunities for your students to become producers, not </a:t>
            </a:r>
            <a:r>
              <a:rPr lang="en-US" dirty="0" smtClean="0"/>
              <a:t>consumers</a:t>
            </a:r>
          </a:p>
          <a:p>
            <a:endParaRPr lang="en-US" dirty="0"/>
          </a:p>
          <a:p>
            <a:r>
              <a:rPr lang="en-US" dirty="0"/>
              <a:t>Remember - Pedagogy must drive technology – collaboration and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374600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2.bp.blogspot.com/-G5tFg-c4Xqs/TbDMn4yUsfI/AAAAAAAAACE/TcrLK_Z49bg/s1600/TPACK+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239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9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Web 1.0 </a:t>
            </a:r>
            <a:r>
              <a:rPr lang="en-US" dirty="0" err="1" smtClean="0"/>
              <a:t>vs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Talk amongst yourselves about the difference between Web 1.0 and 2.0 tools</a:t>
            </a:r>
          </a:p>
          <a:p>
            <a:endParaRPr lang="en-US" sz="3200" dirty="0"/>
          </a:p>
          <a:p>
            <a:r>
              <a:rPr lang="en-US" sz="3200" dirty="0" smtClean="0"/>
              <a:t>Web 1.0 was used for information purposes – no way to engage or collaborate</a:t>
            </a:r>
          </a:p>
          <a:p>
            <a:endParaRPr lang="en-US" sz="3200" dirty="0"/>
          </a:p>
          <a:p>
            <a:r>
              <a:rPr lang="en-US" sz="3200" dirty="0" smtClean="0"/>
              <a:t>Web 2.0 is an interactive platform which users can engage, collaborate and work in real-time.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8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Comparison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Web 1.0</a:t>
            </a:r>
          </a:p>
          <a:p>
            <a:r>
              <a:rPr lang="en-US" dirty="0" smtClean="0"/>
              <a:t>Application based</a:t>
            </a:r>
          </a:p>
          <a:p>
            <a:r>
              <a:rPr lang="en-US" dirty="0" smtClean="0"/>
              <a:t>Isolated</a:t>
            </a:r>
          </a:p>
          <a:p>
            <a:r>
              <a:rPr lang="en-US" dirty="0" smtClean="0"/>
              <a:t>Offline</a:t>
            </a:r>
          </a:p>
          <a:p>
            <a:r>
              <a:rPr lang="en-US" dirty="0" smtClean="0"/>
              <a:t>Licensed/purchased</a:t>
            </a:r>
          </a:p>
          <a:p>
            <a:r>
              <a:rPr lang="en-US" dirty="0" smtClean="0"/>
              <a:t>Single creator</a:t>
            </a:r>
          </a:p>
          <a:p>
            <a:r>
              <a:rPr lang="en-US" dirty="0" smtClean="0"/>
              <a:t>Copyrighted content</a:t>
            </a:r>
          </a:p>
          <a:p>
            <a:r>
              <a:rPr lang="en-US" dirty="0" smtClean="0"/>
              <a:t>Proprietary code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Web 2.0</a:t>
            </a:r>
          </a:p>
          <a:p>
            <a:r>
              <a:rPr lang="en-US" dirty="0" smtClean="0"/>
              <a:t>Web based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Free</a:t>
            </a:r>
          </a:p>
          <a:p>
            <a:r>
              <a:rPr lang="en-US" dirty="0" smtClean="0"/>
              <a:t>Multiple collaborators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Shared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4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this link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  <a:hlinkClick r:id="rId2"/>
              </a:rPr>
              <a:t>goo.gl</a:t>
            </a:r>
            <a:r>
              <a:rPr lang="en-US" sz="3600" b="1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  <a:hlinkClick r:id="rId2"/>
              </a:rPr>
              <a:t>hiW89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94754" l="11598" r="94716">
                        <a14:foregroundMark x1="21134" y1="26557" x2="23969" y2="25574"/>
                        <a14:foregroundMark x1="34278" y1="22459" x2="38273" y2="17213"/>
                        <a14:foregroundMark x1="43170" y1="29180" x2="46134" y2="30328"/>
                        <a14:foregroundMark x1="93943" y1="65082" x2="94845" y2="62459"/>
                        <a14:foregroundMark x1="56314" y1="93279" x2="32603" y2="94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448300" cy="42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4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Using </a:t>
            </a:r>
            <a:r>
              <a:rPr lang="en-US" dirty="0" err="1"/>
              <a:t>Wordle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To keep multi-word phrases together, use a </a:t>
            </a:r>
            <a:r>
              <a:rPr lang="en-US" dirty="0" err="1"/>
              <a:t>tildee</a:t>
            </a:r>
            <a:r>
              <a:rPr lang="en-US" dirty="0"/>
              <a:t> “~” between words.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Example:  </a:t>
            </a:r>
            <a:r>
              <a:rPr lang="en-US" dirty="0" err="1"/>
              <a:t>Web~2.0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A word maybe deleted from a </a:t>
            </a:r>
            <a:r>
              <a:rPr lang="en-US" dirty="0" err="1"/>
              <a:t>Wordle</a:t>
            </a:r>
            <a:r>
              <a:rPr lang="en-US" dirty="0"/>
              <a:t> cloud by right clicking on the word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higher the frequency of the word, the larger the word in the </a:t>
            </a:r>
            <a:r>
              <a:rPr lang="en-US" dirty="0" err="1" smtClean="0"/>
              <a:t>Wordle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A custom color palette may be created from the colors menu.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 summary of a news feed </a:t>
            </a:r>
            <a:r>
              <a:rPr lang="en-US" dirty="0" err="1"/>
              <a:t>url</a:t>
            </a:r>
            <a:r>
              <a:rPr lang="en-US" dirty="0"/>
              <a:t> may be entered and students may evaluate the resulting </a:t>
            </a:r>
            <a:r>
              <a:rPr lang="en-US" dirty="0" err="1"/>
              <a:t>Wordle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5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url</a:t>
            </a:r>
            <a:r>
              <a:rPr lang="en-US" dirty="0" smtClean="0"/>
              <a:t> </a:t>
            </a:r>
            <a:r>
              <a:rPr lang="en-US" dirty="0" err="1" smtClean="0"/>
              <a:t>shortener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Fur.ly</a:t>
            </a:r>
            <a:endParaRPr lang="en-US" dirty="0" smtClean="0"/>
          </a:p>
          <a:p>
            <a:r>
              <a:rPr lang="en-US" dirty="0" err="1" smtClean="0"/>
              <a:t>Goo.gl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bitly.com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Tinyurl.com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7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9">
      <a:dk1>
        <a:sysClr val="windowText" lastClr="000000"/>
      </a:dk1>
      <a:lt1>
        <a:srgbClr val="336600"/>
      </a:lt1>
      <a:dk2>
        <a:srgbClr val="00FF0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0C0C0C"/>
      </a:accent5>
      <a:accent6>
        <a:srgbClr val="FA8D3D"/>
      </a:accent6>
      <a:hlink>
        <a:srgbClr val="002060"/>
      </a:hlink>
      <a:folHlink>
        <a:srgbClr val="00206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1214</TotalTime>
  <Words>516</Words>
  <Application>Microsoft Office PowerPoint</Application>
  <PresentationFormat>On-screen Show (4:3)</PresentationFormat>
  <Paragraphs>138</Paragraphs>
  <Slides>25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Opulent</vt:lpstr>
      <vt:lpstr>Package</vt:lpstr>
      <vt:lpstr>Web 2.0 Tools and then some more</vt:lpstr>
      <vt:lpstr>Introductions </vt:lpstr>
      <vt:lpstr>Objectives:</vt:lpstr>
      <vt:lpstr>PowerPoint Presentation</vt:lpstr>
      <vt:lpstr>Web 1.0 vs 2.0</vt:lpstr>
      <vt:lpstr>Tool Comparison </vt:lpstr>
      <vt:lpstr>Click on this link </vt:lpstr>
      <vt:lpstr>Tips for Using Wordle </vt:lpstr>
      <vt:lpstr>url shortener</vt:lpstr>
      <vt:lpstr>Voki</vt:lpstr>
      <vt:lpstr>PowerPoint Presentation</vt:lpstr>
      <vt:lpstr>Audio tools</vt:lpstr>
      <vt:lpstr>Fabulous video clip</vt:lpstr>
      <vt:lpstr>Photo </vt:lpstr>
      <vt:lpstr>Graphing</vt:lpstr>
      <vt:lpstr>YouTube</vt:lpstr>
      <vt:lpstr>Remindme101</vt:lpstr>
      <vt:lpstr>Music  </vt:lpstr>
      <vt:lpstr>Skype </vt:lpstr>
      <vt:lpstr>Other</vt:lpstr>
      <vt:lpstr>Twitter</vt:lpstr>
      <vt:lpstr>KERPOOF (K-8) </vt:lpstr>
      <vt:lpstr>Google Earth</vt:lpstr>
      <vt:lpstr>Drawing/PaintinG</vt:lpstr>
      <vt:lpstr>Educator communities/Resources</vt:lpstr>
    </vt:vector>
  </TitlesOfParts>
  <Company>GFPS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Thomas</dc:creator>
  <cp:lastModifiedBy>Beth Thomas</cp:lastModifiedBy>
  <cp:revision>32</cp:revision>
  <dcterms:created xsi:type="dcterms:W3CDTF">2013-06-20T01:32:54Z</dcterms:created>
  <dcterms:modified xsi:type="dcterms:W3CDTF">2013-06-20T21:59:49Z</dcterms:modified>
</cp:coreProperties>
</file>